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slideLayouts/slideLayout6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3.xml" ContentType="application/vnd.openxmlformats-officedocument.presentationml.slide+xml"/>
  <Override PartName="/ppt/slides/slide7.xml" ContentType="application/vnd.openxmlformats-officedocument.presentationml.slide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slide4.xml" ContentType="application/vnd.openxmlformats-officedocument.presentationml.slide+xml"/>
  <Override PartName="/ppt/slides/slide8.xml" ContentType="application/vnd.openxmlformats-officedocument.presentationml.slide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
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046360" cy="14223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2761200"/>
            <a:ext cx="8046360" cy="14223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3926160" cy="14223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579920" y="1203480"/>
            <a:ext cx="3926160" cy="14223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9920" y="2761200"/>
            <a:ext cx="3926160" cy="14223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57200" y="2761200"/>
            <a:ext cx="3926160" cy="14223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3926160" cy="14223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579920" y="1203480"/>
            <a:ext cx="3926160" cy="14223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046360" cy="29833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046360" cy="29829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3926160" cy="29829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579920" y="1203480"/>
            <a:ext cx="3926160" cy="29829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311760" y="744480"/>
            <a:ext cx="8520120" cy="34419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3926160" cy="14223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57200" y="2761200"/>
            <a:ext cx="3926160" cy="14223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579920" y="1203480"/>
            <a:ext cx="3926160" cy="29829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3926160" cy="29829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579920" y="1203480"/>
            <a:ext cx="3926160" cy="14223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579920" y="2761200"/>
            <a:ext cx="3926160" cy="14223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3926160" cy="14223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579920" y="1203480"/>
            <a:ext cx="3926160" cy="14223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8045640" cy="14223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</p:spPr>
        <p:txBody>
          <a:bodyPr anchor="b" bIns="91440" tIns="91440"/>
          <a:p>
            <a:pPr>
              <a:lnSpc>
                <a:spcPct val="100000"/>
              </a:lnSpc>
            </a:pPr>
            <a:r>
              <a:rPr lang="es-ES" sz="5200">
                <a:solidFill>
                  <a:srgbClr val="000000"/>
                </a:solidFill>
                <a:latin typeface="Arial"/>
                <a:ea typeface="Arial"/>
              </a:rPr>
              <a:t>Pulse para editar el formato del texto de título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anchor="ctr" bIns="91440" tIns="91440"/>
          <a:p>
            <a:pPr>
              <a:lnSpc>
                <a:spcPct val="100000"/>
              </a:lnSpc>
            </a:pPr>
            <a:fld id="{A1312151-D111-4121-A1F1-21A181717131}" type="slidenum">
              <a:rPr lang="es-ES" sz="1400">
                <a:solidFill>
                  <a:srgbClr val="000000"/>
                </a:solidFill>
                <a:latin typeface="Arial"/>
                <a:ea typeface="Arial"/>
              </a:rPr>
              <a:t>&lt;número&gt;</a:t>
            </a:fld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046360" cy="298296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es-ES"/>
              <a:t>Pulse para editar los formatos del texto del esquema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s-ES"/>
              <a:t>Segundo nivel del esquema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s-ES"/>
              <a:t>Tercer nivel del esquema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s-ES"/>
              <a:t>Cuarto nivel del esquema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s-ES"/>
              <a:t>Quinto nivel del esquema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s-ES"/>
              <a:t>Sexto nivel del esquema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s-ES"/>
              <a:t>Séptimo nivel del esquema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35" name="Shape 54"/>
          <p:cNvPicPr/>
          <p:nvPr/>
        </p:nvPicPr>
        <p:blipFill>
          <a:blip r:embed="rId1"/>
          <a:stretch>
            <a:fillRect/>
          </a:stretch>
        </p:blipFill>
        <p:spPr>
          <a:xfrm>
            <a:off x="-524520" y="0"/>
            <a:ext cx="9668160" cy="6287040"/>
          </a:xfrm>
          <a:prstGeom prst="rect">
            <a:avLst/>
          </a:prstGeom>
        </p:spPr>
      </p:pic>
      <p:sp>
        <p:nvSpPr>
          <p:cNvPr id="36" name="CustomShape 1"/>
          <p:cNvSpPr/>
          <p:nvPr/>
        </p:nvSpPr>
        <p:spPr>
          <a:xfrm>
            <a:off x="1769400" y="1360800"/>
            <a:ext cx="5280480" cy="1685160"/>
          </a:xfrm>
          <a:prstGeom prst="rect">
            <a:avLst/>
          </a:prstGeom>
        </p:spPr>
        <p:txBody>
          <a:bodyPr bIns="91440" tIns="91440"/>
          <a:p>
            <a:pPr>
              <a:lnSpc>
                <a:spcPct val="100000"/>
              </a:lnSpc>
            </a:pPr>
            <a:r>
              <a:rPr lang="es-ES" sz="6000">
                <a:solidFill>
                  <a:srgbClr val="ffffff"/>
                </a:solidFill>
                <a:latin typeface="Corsiva"/>
                <a:ea typeface="Corsiva"/>
              </a:rPr>
              <a:t>Beer Corporation</a:t>
            </a:r>
            <a:endParaRPr/>
          </a:p>
        </p:txBody>
      </p:sp>
    </p:spTree>
  </p:cSld>
  <p:timing>
    <p:tnLst>
      <p:par>
        <p:cTn dur="indefinite" id="1" nodeType="tmRoot" restart="never">
          <p:childTnLst>
            <p:seq>
              <p:cTn id="2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37" name="Shape 72"/>
          <p:cNvPicPr/>
          <p:nvPr/>
        </p:nvPicPr>
        <p:blipFill>
          <a:blip r:embed="rId1"/>
          <a:stretch>
            <a:fillRect/>
          </a:stretch>
        </p:blipFill>
        <p:spPr>
          <a:xfrm>
            <a:off x="-524520" y="0"/>
            <a:ext cx="9668160" cy="6287040"/>
          </a:xfrm>
          <a:prstGeom prst="rect">
            <a:avLst/>
          </a:prstGeom>
        </p:spPr>
      </p:pic>
      <p:sp>
        <p:nvSpPr>
          <p:cNvPr id="38" name="CustomShape 1"/>
          <p:cNvSpPr/>
          <p:nvPr/>
        </p:nvSpPr>
        <p:spPr>
          <a:xfrm>
            <a:off x="1769400" y="1360800"/>
            <a:ext cx="5280480" cy="1685160"/>
          </a:xfrm>
          <a:prstGeom prst="rect">
            <a:avLst/>
          </a:prstGeom>
        </p:spPr>
        <p:txBody>
          <a:bodyPr bIns="91440" tIns="91440"/>
          <a:p>
            <a:pPr>
              <a:lnSpc>
                <a:spcPct val="100000"/>
              </a:lnSpc>
            </a:pPr>
            <a:r>
              <a:rPr lang="es-ES" sz="5400">
                <a:solidFill>
                  <a:srgbClr val="ffffff"/>
                </a:solidFill>
                <a:latin typeface="Corsiva"/>
                <a:ea typeface="Corsiva"/>
              </a:rPr>
              <a:t>- Introducció </a:t>
            </a:r>
            <a:endParaRPr/>
          </a:p>
          <a:p>
            <a:pPr>
              <a:lnSpc>
                <a:spcPct val="100000"/>
              </a:lnSpc>
            </a:pPr>
            <a:r>
              <a:rPr lang="es-ES" sz="5400">
                <a:solidFill>
                  <a:srgbClr val="ffffff"/>
                </a:solidFill>
                <a:latin typeface="Corsiva"/>
                <a:ea typeface="Corsiva"/>
              </a:rPr>
              <a:t>- Temàtica Web</a:t>
            </a:r>
            <a:endParaRPr/>
          </a:p>
        </p:txBody>
      </p:sp>
    </p:spTree>
  </p:cSld>
  <p:timing>
    <p:tnLst>
      <p:par>
        <p:cTn dur="indefinite" id="3" nodeType="tmRoot" restart="never">
          <p:childTnLst>
            <p:seq>
              <p:cTn id="4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39" name="Shape 78"/>
          <p:cNvPicPr/>
          <p:nvPr/>
        </p:nvPicPr>
        <p:blipFill>
          <a:blip r:embed="rId1"/>
          <a:stretch>
            <a:fillRect/>
          </a:stretch>
        </p:blipFill>
        <p:spPr>
          <a:xfrm>
            <a:off x="-524520" y="0"/>
            <a:ext cx="9668160" cy="6287040"/>
          </a:xfrm>
          <a:prstGeom prst="rect">
            <a:avLst/>
          </a:prstGeom>
        </p:spPr>
      </p:pic>
      <p:sp>
        <p:nvSpPr>
          <p:cNvPr id="40" name="CustomShape 1"/>
          <p:cNvSpPr/>
          <p:nvPr/>
        </p:nvSpPr>
        <p:spPr>
          <a:xfrm>
            <a:off x="1769400" y="1360800"/>
            <a:ext cx="5280480" cy="1685160"/>
          </a:xfrm>
          <a:prstGeom prst="rect">
            <a:avLst/>
          </a:prstGeom>
        </p:spPr>
        <p:txBody>
          <a:bodyPr bIns="91440" tIns="91440"/>
          <a:p>
            <a:pPr>
              <a:lnSpc>
                <a:spcPct val="100000"/>
              </a:lnSpc>
            </a:pPr>
            <a:r>
              <a:rPr lang="es-ES" sz="5400">
                <a:solidFill>
                  <a:srgbClr val="ffffff"/>
                </a:solidFill>
                <a:latin typeface="Corsiva"/>
                <a:ea typeface="Corsiva"/>
              </a:rPr>
              <a:t>Organització</a:t>
            </a:r>
            <a:endParaRPr/>
          </a:p>
          <a:p>
            <a:pPr>
              <a:lnSpc>
                <a:spcPct val="100000"/>
              </a:lnSpc>
            </a:pPr>
            <a:r>
              <a:rPr lang="es-ES" sz="4400">
                <a:solidFill>
                  <a:srgbClr val="ffffff"/>
                </a:solidFill>
                <a:latin typeface="Corsiva"/>
                <a:ea typeface="Corsiva"/>
              </a:rPr>
              <a:t>- Rols</a:t>
            </a:r>
            <a:endParaRPr/>
          </a:p>
          <a:p>
            <a:pPr>
              <a:lnSpc>
                <a:spcPct val="100000"/>
              </a:lnSpc>
            </a:pPr>
            <a:r>
              <a:rPr lang="es-ES" sz="4400">
                <a:solidFill>
                  <a:srgbClr val="ffffff"/>
                </a:solidFill>
                <a:latin typeface="Corsiva"/>
                <a:ea typeface="Corsiva"/>
              </a:rPr>
              <a:t>- Eines</a:t>
            </a:r>
            <a:endParaRPr/>
          </a:p>
        </p:txBody>
      </p:sp>
    </p:spTree>
  </p:cSld>
  <p:timing>
    <p:tnLst>
      <p:par>
        <p:cTn dur="indefinite" id="5" nodeType="tmRoot" restart="never">
          <p:childTnLst>
            <p:seq>
              <p:cTn id="6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1" name="Shape 84"/>
          <p:cNvPicPr/>
          <p:nvPr/>
        </p:nvPicPr>
        <p:blipFill>
          <a:blip r:embed="rId1"/>
          <a:stretch>
            <a:fillRect/>
          </a:stretch>
        </p:blipFill>
        <p:spPr>
          <a:xfrm>
            <a:off x="-524520" y="0"/>
            <a:ext cx="9668160" cy="6287040"/>
          </a:xfrm>
          <a:prstGeom prst="rect">
            <a:avLst/>
          </a:prstGeom>
        </p:spPr>
      </p:pic>
      <p:sp>
        <p:nvSpPr>
          <p:cNvPr id="42" name="CustomShape 1"/>
          <p:cNvSpPr/>
          <p:nvPr/>
        </p:nvSpPr>
        <p:spPr>
          <a:xfrm>
            <a:off x="1769400" y="1360800"/>
            <a:ext cx="5280480" cy="1685160"/>
          </a:xfrm>
          <a:prstGeom prst="rect">
            <a:avLst/>
          </a:prstGeom>
        </p:spPr>
        <p:txBody>
          <a:bodyPr bIns="91440" tIns="91440"/>
          <a:p>
            <a:pPr>
              <a:lnSpc>
                <a:spcPct val="100000"/>
              </a:lnSpc>
            </a:pPr>
            <a:r>
              <a:rPr lang="es-ES" sz="5400">
                <a:solidFill>
                  <a:srgbClr val="ffffff"/>
                </a:solidFill>
                <a:latin typeface="Corsiva"/>
                <a:ea typeface="Corsiva"/>
              </a:rPr>
              <a:t>- Tipografies</a:t>
            </a:r>
            <a:endParaRPr/>
          </a:p>
          <a:p>
            <a:pPr>
              <a:lnSpc>
                <a:spcPct val="100000"/>
              </a:lnSpc>
            </a:pPr>
            <a:r>
              <a:rPr lang="es-ES" sz="5400">
                <a:solidFill>
                  <a:srgbClr val="ffffff"/>
                </a:solidFill>
                <a:latin typeface="Corsiva"/>
                <a:ea typeface="Corsiva"/>
              </a:rPr>
              <a:t>- Colors</a:t>
            </a:r>
            <a:endParaRPr/>
          </a:p>
        </p:txBody>
      </p:sp>
    </p:spTree>
  </p:cSld>
  <p:timing>
    <p:tnLst>
      <p:par>
        <p:cTn dur="indefinite" id="7" nodeType="tmRoot" restart="never">
          <p:childTnLst>
            <p:seq>
              <p:cTn id="8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3" name="Shape 84"/>
          <p:cNvPicPr/>
          <p:nvPr/>
        </p:nvPicPr>
        <p:blipFill>
          <a:blip r:embed="rId1"/>
          <a:stretch>
            <a:fillRect/>
          </a:stretch>
        </p:blipFill>
        <p:spPr>
          <a:xfrm>
            <a:off x="-524520" y="0"/>
            <a:ext cx="9668160" cy="6287040"/>
          </a:xfrm>
          <a:prstGeom prst="rect">
            <a:avLst/>
          </a:prstGeom>
        </p:spPr>
      </p:pic>
      <p:sp>
        <p:nvSpPr>
          <p:cNvPr id="44" name="CustomShape 1"/>
          <p:cNvSpPr/>
          <p:nvPr/>
        </p:nvSpPr>
        <p:spPr>
          <a:xfrm>
            <a:off x="1769400" y="1360800"/>
            <a:ext cx="5280480" cy="1685160"/>
          </a:xfrm>
          <a:prstGeom prst="rect">
            <a:avLst/>
          </a:prstGeom>
        </p:spPr>
        <p:txBody>
          <a:bodyPr bIns="91440" tIns="91440"/>
          <a:p>
            <a:pPr>
              <a:lnSpc>
                <a:spcPct val="100000"/>
              </a:lnSpc>
            </a:pPr>
            <a:r>
              <a:rPr lang="es-ES" sz="4800">
                <a:solidFill>
                  <a:srgbClr val="ffffff"/>
                </a:solidFill>
                <a:latin typeface="Corsiva"/>
                <a:ea typeface="Corsiva"/>
              </a:rPr>
              <a:t>Mapa de Navegació</a:t>
            </a:r>
            <a:endParaRPr/>
          </a:p>
        </p:txBody>
      </p:sp>
    </p:spTree>
  </p:cSld>
  <p:timing>
    <p:tnLst>
      <p:par>
        <p:cTn dur="indefinite" id="9" nodeType="tmRoot" restart="never">
          <p:childTnLst>
            <p:seq>
              <p:cTn id="10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5" name="Shape 84"/>
          <p:cNvPicPr/>
          <p:nvPr/>
        </p:nvPicPr>
        <p:blipFill>
          <a:blip r:embed="rId1"/>
          <a:stretch>
            <a:fillRect/>
          </a:stretch>
        </p:blipFill>
        <p:spPr>
          <a:xfrm>
            <a:off x="-524520" y="0"/>
            <a:ext cx="9668160" cy="6287040"/>
          </a:xfrm>
          <a:prstGeom prst="rect">
            <a:avLst/>
          </a:prstGeom>
        </p:spPr>
      </p:pic>
      <p:sp>
        <p:nvSpPr>
          <p:cNvPr id="46" name="CustomShape 1"/>
          <p:cNvSpPr/>
          <p:nvPr/>
        </p:nvSpPr>
        <p:spPr>
          <a:xfrm>
            <a:off x="1769400" y="1360800"/>
            <a:ext cx="5280480" cy="1685160"/>
          </a:xfrm>
          <a:prstGeom prst="rect">
            <a:avLst/>
          </a:prstGeom>
        </p:spPr>
        <p:txBody>
          <a:bodyPr bIns="91440" tIns="91440"/>
          <a:p>
            <a:pPr>
              <a:lnSpc>
                <a:spcPct val="100000"/>
              </a:lnSpc>
            </a:pPr>
            <a:r>
              <a:rPr lang="es-ES" sz="5400">
                <a:solidFill>
                  <a:srgbClr val="ffffff"/>
                </a:solidFill>
                <a:latin typeface="Corsiva"/>
                <a:ea typeface="Corsiva"/>
              </a:rPr>
              <a:t>- GitHub</a:t>
            </a:r>
            <a:endParaRPr/>
          </a:p>
          <a:p>
            <a:pPr>
              <a:lnSpc>
                <a:spcPct val="100000"/>
              </a:lnSpc>
            </a:pPr>
            <a:r>
              <a:rPr lang="es-ES" sz="5400">
                <a:solidFill>
                  <a:srgbClr val="ffffff"/>
                </a:solidFill>
                <a:latin typeface="Corsiva"/>
                <a:ea typeface="Corsiva"/>
              </a:rPr>
              <a:t>- GitKraken</a:t>
            </a:r>
            <a:endParaRPr/>
          </a:p>
        </p:txBody>
      </p:sp>
    </p:spTree>
  </p:cSld>
  <p:timing>
    <p:tnLst>
      <p:par>
        <p:cTn dur="indefinite" id="11" nodeType="tmRoot" restart="never">
          <p:childTnLst>
            <p:seq>
              <p:cTn id="12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7" name="Shape 84"/>
          <p:cNvPicPr/>
          <p:nvPr/>
        </p:nvPicPr>
        <p:blipFill>
          <a:blip r:embed="rId1"/>
          <a:stretch>
            <a:fillRect/>
          </a:stretch>
        </p:blipFill>
        <p:spPr>
          <a:xfrm>
            <a:off x="-524520" y="0"/>
            <a:ext cx="9668160" cy="6287040"/>
          </a:xfrm>
          <a:prstGeom prst="rect">
            <a:avLst/>
          </a:prstGeom>
        </p:spPr>
      </p:pic>
      <p:sp>
        <p:nvSpPr>
          <p:cNvPr id="48" name="CustomShape 1"/>
          <p:cNvSpPr/>
          <p:nvPr/>
        </p:nvSpPr>
        <p:spPr>
          <a:xfrm>
            <a:off x="1769400" y="1360800"/>
            <a:ext cx="5280480" cy="1685160"/>
          </a:xfrm>
          <a:prstGeom prst="rect">
            <a:avLst/>
          </a:prstGeom>
        </p:spPr>
        <p:txBody>
          <a:bodyPr bIns="91440" tIns="91440"/>
          <a:p>
            <a:pPr>
              <a:lnSpc>
                <a:spcPct val="100000"/>
              </a:lnSpc>
            </a:pPr>
            <a:r>
              <a:rPr lang="es-ES" sz="5400">
                <a:solidFill>
                  <a:srgbClr val="ffffff"/>
                </a:solidFill>
                <a:latin typeface="Corsiva"/>
                <a:ea typeface="Corsiva"/>
              </a:rPr>
              <a:t>Estructura </a:t>
            </a:r>
            <a:endParaRPr/>
          </a:p>
          <a:p>
            <a:pPr>
              <a:lnSpc>
                <a:spcPct val="100000"/>
              </a:lnSpc>
            </a:pPr>
            <a:r>
              <a:rPr lang="es-ES" sz="5400">
                <a:solidFill>
                  <a:srgbClr val="ffffff"/>
                </a:solidFill>
                <a:latin typeface="Corsiva"/>
                <a:ea typeface="Corsiva"/>
              </a:rPr>
              <a:t>Web Corporativa</a:t>
            </a:r>
            <a:endParaRPr/>
          </a:p>
        </p:txBody>
      </p:sp>
    </p:spTree>
  </p:cSld>
  <p:timing>
    <p:tnLst>
      <p:par>
        <p:cTn dur="indefinite" id="13" nodeType="tmRoot" restart="never">
          <p:childTnLst>
            <p:seq>
              <p:cTn id="14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9" name="Shape 84"/>
          <p:cNvPicPr/>
          <p:nvPr/>
        </p:nvPicPr>
        <p:blipFill>
          <a:blip r:embed="rId1"/>
          <a:stretch>
            <a:fillRect/>
          </a:stretch>
        </p:blipFill>
        <p:spPr>
          <a:xfrm>
            <a:off x="-524520" y="0"/>
            <a:ext cx="9668160" cy="6287040"/>
          </a:xfrm>
          <a:prstGeom prst="rect">
            <a:avLst/>
          </a:prstGeom>
        </p:spPr>
      </p:pic>
      <p:sp>
        <p:nvSpPr>
          <p:cNvPr id="50" name="CustomShape 1"/>
          <p:cNvSpPr/>
          <p:nvPr/>
        </p:nvSpPr>
        <p:spPr>
          <a:xfrm>
            <a:off x="1769400" y="1360800"/>
            <a:ext cx="5280480" cy="1685160"/>
          </a:xfrm>
          <a:prstGeom prst="rect">
            <a:avLst/>
          </a:prstGeom>
        </p:spPr>
        <p:txBody>
          <a:bodyPr bIns="91440" tIns="91440"/>
          <a:p>
            <a:pPr>
              <a:lnSpc>
                <a:spcPct val="100000"/>
              </a:lnSpc>
            </a:pPr>
            <a:r>
              <a:rPr lang="es-ES" sz="5400">
                <a:solidFill>
                  <a:srgbClr val="ffffff"/>
                </a:solidFill>
                <a:latin typeface="Corsiva"/>
                <a:ea typeface="Corsiva"/>
              </a:rPr>
              <a:t>Conclusions</a:t>
            </a:r>
            <a:endParaRPr/>
          </a:p>
        </p:txBody>
      </p:sp>
    </p:spTree>
  </p:cSld>
  <p:timing>
    <p:tnLst>
      <p:par>
        <p:cTn dur="indefinite" id="15" nodeType="tmRoot" restart="never">
          <p:childTnLst>
            <p:seq>
              <p:cTn id="16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